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6F123-9ADE-4C95-BDFD-6906352EC701}" type="datetimeFigureOut">
              <a:rPr lang="th-TH" smtClean="0"/>
              <a:t>11/07/58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CC2A5-B338-4098-AFCB-A817AA095F21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6F123-9ADE-4C95-BDFD-6906352EC701}" type="datetimeFigureOut">
              <a:rPr lang="th-TH" smtClean="0"/>
              <a:t>11/07/58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CC2A5-B338-4098-AFCB-A817AA095F21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6F123-9ADE-4C95-BDFD-6906352EC701}" type="datetimeFigureOut">
              <a:rPr lang="th-TH" smtClean="0"/>
              <a:t>11/07/58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CC2A5-B338-4098-AFCB-A817AA095F21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6F123-9ADE-4C95-BDFD-6906352EC701}" type="datetimeFigureOut">
              <a:rPr lang="th-TH" smtClean="0"/>
              <a:t>11/07/58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CC2A5-B338-4098-AFCB-A817AA095F21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6F123-9ADE-4C95-BDFD-6906352EC701}" type="datetimeFigureOut">
              <a:rPr lang="th-TH" smtClean="0"/>
              <a:t>11/07/58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CC2A5-B338-4098-AFCB-A817AA095F21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6F123-9ADE-4C95-BDFD-6906352EC701}" type="datetimeFigureOut">
              <a:rPr lang="th-TH" smtClean="0"/>
              <a:t>11/07/58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CC2A5-B338-4098-AFCB-A817AA095F21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6F123-9ADE-4C95-BDFD-6906352EC701}" type="datetimeFigureOut">
              <a:rPr lang="th-TH" smtClean="0"/>
              <a:t>11/07/58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CC2A5-B338-4098-AFCB-A817AA095F21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6F123-9ADE-4C95-BDFD-6906352EC701}" type="datetimeFigureOut">
              <a:rPr lang="th-TH" smtClean="0"/>
              <a:t>11/07/58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CC2A5-B338-4098-AFCB-A817AA095F21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6F123-9ADE-4C95-BDFD-6906352EC701}" type="datetimeFigureOut">
              <a:rPr lang="th-TH" smtClean="0"/>
              <a:t>11/07/58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CC2A5-B338-4098-AFCB-A817AA095F21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6F123-9ADE-4C95-BDFD-6906352EC701}" type="datetimeFigureOut">
              <a:rPr lang="th-TH" smtClean="0"/>
              <a:t>11/07/58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CC2A5-B338-4098-AFCB-A817AA095F21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6F123-9ADE-4C95-BDFD-6906352EC701}" type="datetimeFigureOut">
              <a:rPr lang="th-TH" smtClean="0"/>
              <a:t>11/07/58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CC2A5-B338-4098-AFCB-A817AA095F21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36F123-9ADE-4C95-BDFD-6906352EC701}" type="datetimeFigureOut">
              <a:rPr lang="th-TH" smtClean="0"/>
              <a:t>11/07/58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4CC2A5-B338-4098-AFCB-A817AA095F21}" type="slidenum">
              <a:rPr lang="th-TH" smtClean="0"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rodrubjang.co.th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1470025"/>
          </a:xfrm>
        </p:spPr>
        <p:txBody>
          <a:bodyPr/>
          <a:lstStyle/>
          <a:p>
            <a:r>
              <a:rPr lang="th-TH" b="1" dirty="0" smtClean="0"/>
              <a:t>รถรับจ้าง</a:t>
            </a:r>
            <a:endParaRPr lang="th-TH" b="1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043608" y="2348880"/>
            <a:ext cx="7160840" cy="3960440"/>
          </a:xfrm>
        </p:spPr>
        <p:txBody>
          <a:bodyPr>
            <a:normAutofit fontScale="92500" lnSpcReduction="20000"/>
          </a:bodyPr>
          <a:lstStyle/>
          <a:p>
            <a:r>
              <a:rPr lang="th-TH" b="1" i="1" u="sng" dirty="0"/>
              <a:t>รถรับจ้าง </a:t>
            </a:r>
            <a:r>
              <a:rPr lang="th-TH" dirty="0"/>
              <a:t>หกล้อรับจ้างขนของ ส่งสินค้า ย้ายบ้าน ย้ายเครื่องจักร อุปกรณ์ต่างๆ โทรติดต่อ 082-1513272 หรือ</a:t>
            </a:r>
            <a:r>
              <a:rPr lang="th-TH" dirty="0" err="1"/>
              <a:t>ไลน์</a:t>
            </a:r>
            <a:r>
              <a:rPr lang="th-TH" dirty="0"/>
              <a:t> </a:t>
            </a:r>
            <a:r>
              <a:rPr lang="en-US" dirty="0" err="1" smtClean="0"/>
              <a:t>astywer</a:t>
            </a:r>
            <a:endParaRPr lang="en-US" dirty="0"/>
          </a:p>
          <a:p>
            <a:r>
              <a:rPr lang="th-TH" dirty="0"/>
              <a:t>เราให้คุณร่วมเสนอราคา และตกลงกับเราได้โดยตรง พร้อมให้บริการด้วยใจเต็มที่ในการบริการ</a:t>
            </a:r>
          </a:p>
          <a:p>
            <a:r>
              <a:rPr lang="th-TH" dirty="0"/>
              <a:t>อ้วนรถรับจ้าง6ล้อ พร้อมให้บริการทั้งใกล้และไกล อีสานไปกทม. หรือวิ่งต่างจังหวัดไกลๆ ภาคเหนือ ภาคใต้ ภาคตะวันออก ภาคตะวันตก ให้บอกเรา</a:t>
            </a:r>
            <a:br>
              <a:rPr lang="th-TH" dirty="0"/>
            </a:br>
            <a:r>
              <a:rPr lang="th-TH" b="1" i="1" u="sng" dirty="0"/>
              <a:t>ทีมงาน อ้วนรถ</a:t>
            </a:r>
            <a:r>
              <a:rPr lang="th-TH" b="1" i="1" u="sng" dirty="0" smtClean="0"/>
              <a:t>รับจ้าง </a:t>
            </a:r>
            <a:r>
              <a:rPr lang="en-US" b="1" i="1" u="sng" dirty="0" smtClean="0">
                <a:hlinkClick r:id="rId2"/>
              </a:rPr>
              <a:t>https://www.rodrubjang.co.th</a:t>
            </a:r>
            <a:endParaRPr lang="th-TH" b="1" i="1" u="sng" dirty="0"/>
          </a:p>
          <a:p>
            <a:endParaRPr lang="th-TH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71</Words>
  <Application>Microsoft Office PowerPoint</Application>
  <PresentationFormat>นำเสนอทางหน้าจอ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</vt:i4>
      </vt:variant>
    </vt:vector>
  </HeadingPairs>
  <TitlesOfParts>
    <vt:vector size="2" baseType="lpstr">
      <vt:lpstr>ชุดรูปแบบของ Office</vt:lpstr>
      <vt:lpstr>รถรับจ้าง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รถรับจ้าง</dc:title>
  <dc:creator>Windows User</dc:creator>
  <cp:lastModifiedBy>Windows User</cp:lastModifiedBy>
  <cp:revision>1</cp:revision>
  <dcterms:created xsi:type="dcterms:W3CDTF">2015-07-11T08:36:34Z</dcterms:created>
  <dcterms:modified xsi:type="dcterms:W3CDTF">2015-07-11T08:38:46Z</dcterms:modified>
</cp:coreProperties>
</file>